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66" r:id="rId4"/>
    <p:sldId id="268" r:id="rId5"/>
    <p:sldId id="269" r:id="rId6"/>
    <p:sldId id="259" r:id="rId7"/>
    <p:sldId id="260" r:id="rId8"/>
    <p:sldId id="261" r:id="rId9"/>
    <p:sldId id="264" r:id="rId10"/>
    <p:sldId id="262" r:id="rId11"/>
    <p:sldId id="271" r:id="rId12"/>
    <p:sldId id="272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C1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6"/>
  </p:normalViewPr>
  <p:slideViewPr>
    <p:cSldViewPr snapToGrid="0" snapToObjects="1">
      <p:cViewPr varScale="1">
        <p:scale>
          <a:sx n="88" d="100"/>
          <a:sy n="88" d="100"/>
        </p:scale>
        <p:origin x="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7B5DD-0C63-2742-A5E9-287B8EBDEBBD}" type="datetimeFigureOut">
              <a:rPr lang="fr-FR" smtClean="0"/>
              <a:t>18/03/2021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C16AF-A49D-2C4F-84C1-A3834BCB6F2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96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261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9440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62D07-FF35-DD41-85FE-D6E5FBB730BE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825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99C18-F265-4840-A6E1-FA85417DD45E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538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74C91-5023-3248-AE96-3088F0CFCB19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82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FC7F-FB07-D240-BF66-04418ED68E0F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88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2719F-2A1D-AD48-9874-B7FED130B513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77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2429A-EF94-274F-8A97-F451451E4CBE}" type="datetime1">
              <a:rPr lang="fr-CA" smtClean="0"/>
              <a:t>2021-03-18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06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6C6D6-6DEA-AE46-AAA5-57EEC69C8AEC}" type="datetime1">
              <a:rPr lang="fr-CA" smtClean="0"/>
              <a:t>2021-03-18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30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A679-9F2C-5E47-A992-8D348057C6D6}" type="datetime1">
              <a:rPr lang="fr-CA" smtClean="0"/>
              <a:t>2021-03-18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069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8BC32-AABF-7C4C-8C3C-FD28435E4F42}" type="datetime1">
              <a:rPr lang="fr-CA" smtClean="0"/>
              <a:t>2021-03-18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276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72F7-9E81-F84D-8C63-BCD2E87B951C}" type="datetime1">
              <a:rPr lang="fr-CA" smtClean="0"/>
              <a:t>2021-03-18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59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C59F-CE45-CA4E-AE0C-2A1C168FDC90}" type="datetime1">
              <a:rPr lang="fr-CA" smtClean="0"/>
              <a:t>2021-03-18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2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BBA6A-F28B-3B49-ABB3-21A3714EDB2A}" type="datetime1">
              <a:rPr lang="fr-CA" smtClean="0"/>
              <a:t>2021-03-18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g"/><Relationship Id="rId20" Type="http://schemas.openxmlformats.org/officeDocument/2006/relationships/image" Target="../media/image18.png"/><Relationship Id="rId10" Type="http://schemas.openxmlformats.org/officeDocument/2006/relationships/image" Target="../media/image8.jpg"/><Relationship Id="rId11" Type="http://schemas.openxmlformats.org/officeDocument/2006/relationships/image" Target="../media/image9.jpg"/><Relationship Id="rId12" Type="http://schemas.openxmlformats.org/officeDocument/2006/relationships/image" Target="../media/image10.jpg"/><Relationship Id="rId13" Type="http://schemas.openxmlformats.org/officeDocument/2006/relationships/image" Target="../media/image11.jpg"/><Relationship Id="rId14" Type="http://schemas.openxmlformats.org/officeDocument/2006/relationships/image" Target="../media/image12.jpg"/><Relationship Id="rId15" Type="http://schemas.openxmlformats.org/officeDocument/2006/relationships/image" Target="../media/image13.jpg"/><Relationship Id="rId16" Type="http://schemas.openxmlformats.org/officeDocument/2006/relationships/image" Target="../media/image14.jpg"/><Relationship Id="rId17" Type="http://schemas.openxmlformats.org/officeDocument/2006/relationships/image" Target="../media/image15.jpg"/><Relationship Id="rId18" Type="http://schemas.openxmlformats.org/officeDocument/2006/relationships/image" Target="../media/image16.png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Relationship Id="rId8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elleTak/GaelleJohn_2_15022021.git?fbclid=IwAR3q8fNl6PhCehpYnsp_5obOYlV38eSdmzPWKA0BGMUFH-J8ezrYkmbuUiE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5793434"/>
            <a:ext cx="1571510" cy="106456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040" y="5932800"/>
            <a:ext cx="892450" cy="9252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937" y="5955068"/>
            <a:ext cx="957103" cy="9252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49" y="5955068"/>
            <a:ext cx="1933007" cy="9252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449" y="5932800"/>
            <a:ext cx="827811" cy="9252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434" y="5932800"/>
            <a:ext cx="1816133" cy="9252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752" y="5932800"/>
            <a:ext cx="1391190" cy="9252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1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59" y="5932800"/>
            <a:ext cx="1391190" cy="9252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636" y="5936531"/>
            <a:ext cx="1453850" cy="9247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3837557"/>
            <a:ext cx="1571673" cy="10795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8" y="2790534"/>
            <a:ext cx="1574300" cy="105189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1865334"/>
            <a:ext cx="1571510" cy="9252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940134"/>
            <a:ext cx="1574464" cy="9252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1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0"/>
            <a:ext cx="1574464" cy="925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4917057"/>
            <a:ext cx="1571347" cy="101574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14745" cy="5951833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57" y="-162935"/>
            <a:ext cx="1738208" cy="173820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69344" y="990498"/>
            <a:ext cx="3940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Envie de voyager ?	 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348347" y="331648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Venez découvrir toutes nos destinations en France et à travers le monde sur </a:t>
            </a:r>
            <a:r>
              <a:rPr lang="fr-FR" sz="3200" i="1" dirty="0" err="1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Reservia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7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93936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Ordinateur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1" r="7939"/>
          <a:stretch/>
        </p:blipFill>
        <p:spPr>
          <a:xfrm>
            <a:off x="0" y="2208362"/>
            <a:ext cx="5836903" cy="46496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877" y="1"/>
            <a:ext cx="4773123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5951934" y="40295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0972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351" y="1322892"/>
            <a:ext cx="76133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 smtClean="0">
                <a:latin typeface="Raleway" charset="0"/>
                <a:ea typeface="Raleway" charset="0"/>
                <a:cs typeface="Raleway" charset="0"/>
              </a:rPr>
              <a:t>Versioning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effectué à travers Git Gui - </a:t>
            </a:r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via le terminal de Visual Code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</a:t>
            </a:r>
          </a:p>
          <a:p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22 commit sur base de HTML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39 commit sur base de CSS</a:t>
            </a: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701406" y="5345196"/>
            <a:ext cx="6450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u="sng" dirty="0" smtClean="0">
                <a:effectLst/>
                <a:latin typeface="Raleway" charset="0"/>
                <a:ea typeface="Raleway" charset="0"/>
                <a:cs typeface="Raleway" charset="0"/>
                <a:hlinkClick r:id="rId3"/>
              </a:rPr>
              <a:t>https://github.com/GaelleTak/GaelleJohn_2_15022021.git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11426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UTILISER UN SYSTÈME DE GESTION DE VERSIONS POUR LE SUIVI DU PROJET ET SON HÉBERGEMENT 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01406" y="3117956"/>
            <a:ext cx="6319359" cy="594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0" u="sng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METTRE EN PLACE SON ENVIRONNEMENT FRONT-END</a:t>
            </a:r>
            <a:endParaRPr lang="fr-FR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01406" y="3607904"/>
            <a:ext cx="6096000" cy="14870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b="0" i="0" u="none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Le site est déployé grâce à Git, sans passer par un logiciel de FTP. </a:t>
            </a:r>
          </a:p>
          <a:p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Utilisation de Git Gui via le terminal de Visual Code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34095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11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08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351" y="1322892"/>
            <a:ext cx="1075084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Police </a:t>
            </a:r>
            <a:r>
              <a:rPr lang="fr-FR" dirty="0" err="1">
                <a:latin typeface="Raleway" charset="0"/>
                <a:ea typeface="Raleway" charset="0"/>
                <a:cs typeface="Raleway" charset="0"/>
              </a:rPr>
              <a:t>Raleway</a:t>
            </a:r>
            <a:r>
              <a:rPr lang="fr-FR" dirty="0">
                <a:latin typeface="Raleway" charset="0"/>
                <a:ea typeface="Raleway" charset="0"/>
                <a:cs typeface="Raleway" charset="0"/>
              </a:rPr>
              <a:t> intégrée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Champ de recherche est donc un champ de saisie;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Cartes d’hébergements ou d’activités entièrement cliquables;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Filtres changent d’apparence au survol;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Liens “Hébergements” et “Activités” sont des ancres menant aux sections de la page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Images non étirées et pixélisées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Site conforme à la maquette en 1440px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Site conforme à la maquette en 375px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Version 320px disponible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Version disponible sous Chrome et Firefox.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2904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RESPECT DES CRITERES 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34095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12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9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5422" y="3965206"/>
            <a:ext cx="1887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Structure HTML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051" y="1501159"/>
            <a:ext cx="8524375" cy="538547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2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74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reflection blurRad="660400" stA="45000" endPos="65000" dist="50800" dir="5400000" sy="-100000" algn="bl" rotWithShape="0"/>
          </a:effectLst>
        </p:spPr>
      </p:pic>
      <p:sp>
        <p:nvSpPr>
          <p:cNvPr id="4" name="Rectangle 3"/>
          <p:cNvSpPr/>
          <p:nvPr/>
        </p:nvSpPr>
        <p:spPr>
          <a:xfrm>
            <a:off x="146528" y="3811257"/>
            <a:ext cx="5223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Code CSS unique, incluant responsive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3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05"/>
          <a:stretch/>
        </p:blipFill>
        <p:spPr>
          <a:xfrm>
            <a:off x="5828923" y="1266965"/>
            <a:ext cx="5319976" cy="559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0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32267" y="1553676"/>
            <a:ext cx="2332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Sources structurées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267" y="2552400"/>
            <a:ext cx="6059733" cy="43056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492875"/>
            <a:ext cx="2743200" cy="365125"/>
          </a:xfrm>
        </p:spPr>
        <p:txBody>
          <a:bodyPr/>
          <a:lstStyle/>
          <a:p>
            <a:pPr algn="l"/>
            <a:r>
              <a:rPr lang="fr-FR" b="1" dirty="0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4</a:t>
            </a:r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6200"/>
            <a:ext cx="6053813" cy="4305600"/>
          </a:xfrm>
          <a:prstGeom prst="rect">
            <a:avLst/>
          </a:prstGeom>
        </p:spPr>
      </p:pic>
      <p:cxnSp>
        <p:nvCxnSpPr>
          <p:cNvPr id="12" name="Connecteur en arc 11"/>
          <p:cNvCxnSpPr/>
          <p:nvPr/>
        </p:nvCxnSpPr>
        <p:spPr>
          <a:xfrm>
            <a:off x="1814286" y="2552400"/>
            <a:ext cx="4891510" cy="21528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92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72328" y="1545057"/>
            <a:ext cx="41537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A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ucune erreur ni alerte au validateur 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W3C HTML et CSS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328" y="3798000"/>
            <a:ext cx="6019672" cy="30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970"/>
            <a:ext cx="5673144" cy="306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CONTENUR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3372" y="6492875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5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8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731538" y="2070747"/>
            <a:ext cx="112813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Compatible sur vos différents supports visuels :</a:t>
            </a:r>
          </a:p>
          <a:p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Smartphone: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320px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480</a:t>
            </a:r>
            <a:r>
              <a:rPr lang="fr-FR" dirty="0" smtClean="0"/>
              <a:t>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Tablette: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481</a:t>
            </a:r>
            <a:r>
              <a:rPr lang="fr-FR" dirty="0" smtClean="0"/>
              <a:t>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1039px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Intermédiaire: </a:t>
            </a:r>
            <a:r>
              <a:rPr lang="fr-FR" dirty="0" smtClean="0"/>
              <a:t>(</a:t>
            </a:r>
            <a:r>
              <a:rPr lang="fr-FR" dirty="0"/>
              <a:t>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1040px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1374px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CA" b="1" dirty="0" smtClean="0">
                <a:latin typeface="Raleway" charset="0"/>
                <a:ea typeface="Raleway" charset="0"/>
                <a:cs typeface="Raleway" charset="0"/>
              </a:rPr>
              <a:t>Ordinateur:</a:t>
            </a:r>
            <a:r>
              <a:rPr lang="en-US" dirty="0"/>
              <a:t>(min-width </a:t>
            </a:r>
            <a:r>
              <a:rPr lang="en-US"/>
              <a:t>: </a:t>
            </a:r>
            <a:r>
              <a:rPr lang="en-US" smtClean="0"/>
              <a:t>1375</a:t>
            </a:r>
            <a:r>
              <a:rPr lang="en-US" smtClean="0"/>
              <a:t>px</a:t>
            </a:r>
            <a:r>
              <a:rPr lang="en-US" dirty="0"/>
              <a:t>)</a:t>
            </a:r>
          </a:p>
          <a:p>
            <a:pPr marL="742950" lvl="1" indent="-285750">
              <a:buFont typeface="Wingdings" charset="2"/>
              <a:buChar char="§"/>
            </a:pPr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buFont typeface="Wingdings" charset="2"/>
              <a:buChar char="§"/>
            </a:pPr>
            <a:endParaRPr lang="fr-FR" b="1" dirty="0" smtClean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</a:t>
            </a:r>
          </a:p>
          <a:p>
            <a:pPr lvl="3"/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	Toutes vos destinations au bout d’un clic ;)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269713" y="6531526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6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08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061" y="0"/>
            <a:ext cx="604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722" y="0"/>
            <a:ext cx="2721561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9" name="Flèche droite à entaille 8"/>
          <p:cNvSpPr/>
          <p:nvPr/>
        </p:nvSpPr>
        <p:spPr>
          <a:xfrm>
            <a:off x="7625751" y="3429001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0351" y="751392"/>
            <a:ext cx="4275529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 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	Smartphone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288679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7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56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242" y="0"/>
            <a:ext cx="4577549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547" y="19372"/>
            <a:ext cx="1735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259878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          Tablette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512247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8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4" name="Flèche droite à entaille 13"/>
          <p:cNvSpPr/>
          <p:nvPr/>
        </p:nvSpPr>
        <p:spPr>
          <a:xfrm>
            <a:off x="7481452" y="3336715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923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22892"/>
            <a:ext cx="16065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Intermédiaire</a:t>
            </a:r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6682046" y="39279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45" y="1915543"/>
            <a:ext cx="5428343" cy="49424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541" y="38245"/>
            <a:ext cx="3173601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512247"/>
            <a:ext cx="2743200" cy="365125"/>
          </a:xfrm>
        </p:spPr>
        <p:txBody>
          <a:bodyPr/>
          <a:lstStyle/>
          <a:p>
            <a:pPr algn="l"/>
            <a:r>
              <a:rPr lang="fr-FR" b="1" dirty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4005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301</Words>
  <Application>Microsoft Macintosh PowerPoint</Application>
  <PresentationFormat>Grand écran</PresentationFormat>
  <Paragraphs>80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Raleway</vt:lpstr>
      <vt:lpstr>Wingdings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27</cp:revision>
  <dcterms:created xsi:type="dcterms:W3CDTF">2021-03-10T08:51:17Z</dcterms:created>
  <dcterms:modified xsi:type="dcterms:W3CDTF">2021-03-18T10:57:46Z</dcterms:modified>
</cp:coreProperties>
</file>

<file path=docProps/thumbnail.jpeg>
</file>